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7" r:id="rId4"/>
    <p:sldId id="296" r:id="rId5"/>
    <p:sldId id="258" r:id="rId6"/>
    <p:sldId id="259" r:id="rId7"/>
    <p:sldId id="260" r:id="rId8"/>
    <p:sldId id="261" r:id="rId9"/>
    <p:sldId id="262" r:id="rId10"/>
    <p:sldId id="263" r:id="rId11"/>
    <p:sldId id="293" r:id="rId12"/>
    <p:sldId id="264" r:id="rId13"/>
    <p:sldId id="265" r:id="rId14"/>
    <p:sldId id="266" r:id="rId15"/>
    <p:sldId id="270" r:id="rId16"/>
    <p:sldId id="267" r:id="rId17"/>
    <p:sldId id="269" r:id="rId18"/>
    <p:sldId id="281" r:id="rId19"/>
    <p:sldId id="271" r:id="rId20"/>
    <p:sldId id="272" r:id="rId21"/>
    <p:sldId id="276" r:id="rId22"/>
    <p:sldId id="273" r:id="rId23"/>
    <p:sldId id="274" r:id="rId24"/>
    <p:sldId id="275" r:id="rId25"/>
    <p:sldId id="278" r:id="rId26"/>
    <p:sldId id="279" r:id="rId27"/>
    <p:sldId id="283" r:id="rId28"/>
    <p:sldId id="285" r:id="rId29"/>
    <p:sldId id="280" r:id="rId30"/>
    <p:sldId id="282" r:id="rId31"/>
    <p:sldId id="291" r:id="rId32"/>
    <p:sldId id="290" r:id="rId33"/>
    <p:sldId id="286" r:id="rId34"/>
    <p:sldId id="288" r:id="rId35"/>
    <p:sldId id="287" r:id="rId36"/>
    <p:sldId id="289" r:id="rId37"/>
    <p:sldId id="294" r:id="rId3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941" autoAdjust="0"/>
    <p:restoredTop sz="94660"/>
  </p:normalViewPr>
  <p:slideViewPr>
    <p:cSldViewPr snapToGrid="0">
      <p:cViewPr>
        <p:scale>
          <a:sx n="99" d="100"/>
          <a:sy n="99" d="100"/>
        </p:scale>
        <p:origin x="-667" y="-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25/03/2020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1.png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6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4.png"/><Relationship Id="rId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image" Target="../media/image48.png"/><Relationship Id="rId9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5EABAA08-A74E-4928-A177-3919A8AFD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48" y="3086683"/>
            <a:ext cx="509818" cy="6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1" grpId="0"/>
      <p:bldP spid="42" grpId="0"/>
      <p:bldP spid="43" grpId="0"/>
      <p:bldP spid="45" grpId="0"/>
      <p:bldP spid="46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63034F-7567-4880-8FCE-2C53EC56916C}"/>
              </a:ext>
            </a:extLst>
          </p:cNvPr>
          <p:cNvSpPr txBox="1"/>
          <p:nvPr/>
        </p:nvSpPr>
        <p:spPr>
          <a:xfrm>
            <a:off x="4009209" y="2967332"/>
            <a:ext cx="417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CADA JOGADOR TEM 10 VIDAS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1DE0E5-C657-4E9E-8A4F-04BA808E1A92}"/>
              </a:ext>
            </a:extLst>
          </p:cNvPr>
          <p:cNvSpPr txBox="1"/>
          <p:nvPr/>
        </p:nvSpPr>
        <p:spPr>
          <a:xfrm>
            <a:off x="3595244" y="5638996"/>
            <a:ext cx="88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CADA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3B91D2-3E5F-441B-A1F8-DE2E34D6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21" y="5658570"/>
            <a:ext cx="2624902" cy="44208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4F8CC5-FF63-440C-BC62-ED209FB041A8}"/>
              </a:ext>
            </a:extLst>
          </p:cNvPr>
          <p:cNvSpPr txBox="1"/>
          <p:nvPr/>
        </p:nvSpPr>
        <p:spPr>
          <a:xfrm>
            <a:off x="4941815" y="5638994"/>
            <a:ext cx="396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CORRESPONDE A DUAS VIDAS.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82E110-591C-4661-AD07-334FB842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4" y="3428999"/>
            <a:ext cx="4024588" cy="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5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04568" y="4893874"/>
            <a:ext cx="1373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836825" y="4893873"/>
            <a:ext cx="1325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-50 PONTOS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169946" y="4934588"/>
            <a:ext cx="1370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804289" y="5481339"/>
            <a:ext cx="1442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8" grpId="0"/>
      <p:bldP spid="40" grpId="0"/>
      <p:bldP spid="43" grpId="0"/>
      <p:bldP spid="45" grpId="0"/>
      <p:bldP spid="49" grpId="0"/>
      <p:bldP spid="51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DESCRIÇÃO DO JOGO</a:t>
            </a:r>
          </a:p>
        </p:txBody>
      </p:sp>
    </p:spTree>
    <p:extLst>
      <p:ext uri="{BB962C8B-B14F-4D97-AF65-F5344CB8AC3E}">
        <p14:creationId xmlns:p14="http://schemas.microsoft.com/office/powerpoint/2010/main" val="298318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780676" y="4547368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520336" y="239876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-200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2" grpId="0"/>
      <p:bldP spid="43" grpId="0"/>
      <p:bldP spid="45" grpId="0"/>
      <p:bldP spid="49" grpId="0"/>
      <p:bldP spid="21" grpId="0"/>
      <p:bldP spid="22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IDEIA DO GRUPO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F38C305-469F-4594-B40A-C1AF4587E2A1}"/>
              </a:ext>
            </a:extLst>
          </p:cNvPr>
          <p:cNvSpPr txBox="1"/>
          <p:nvPr/>
        </p:nvSpPr>
        <p:spPr>
          <a:xfrm>
            <a:off x="5397616" y="2863768"/>
            <a:ext cx="139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 FASES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AE1874C1-3597-4386-8411-13EFEEFD5EC1}"/>
              </a:ext>
            </a:extLst>
          </p:cNvPr>
          <p:cNvSpPr/>
          <p:nvPr/>
        </p:nvSpPr>
        <p:spPr>
          <a:xfrm rot="3444220">
            <a:off x="4459257" y="2861229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7CAABDA-C10E-4245-98AA-8C23B4247490}"/>
              </a:ext>
            </a:extLst>
          </p:cNvPr>
          <p:cNvSpPr/>
          <p:nvPr/>
        </p:nvSpPr>
        <p:spPr>
          <a:xfrm>
            <a:off x="5397616" y="2853025"/>
            <a:ext cx="1396755" cy="51178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52C96B95-6B4A-4667-A359-684F4EF488F1}"/>
              </a:ext>
            </a:extLst>
          </p:cNvPr>
          <p:cNvSpPr/>
          <p:nvPr/>
        </p:nvSpPr>
        <p:spPr>
          <a:xfrm>
            <a:off x="5969480" y="3454131"/>
            <a:ext cx="248575" cy="938839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C15CD6AC-C7F1-4FBD-9FBE-83A1D1AA3C03}"/>
              </a:ext>
            </a:extLst>
          </p:cNvPr>
          <p:cNvSpPr/>
          <p:nvPr/>
        </p:nvSpPr>
        <p:spPr>
          <a:xfrm rot="18377623">
            <a:off x="7462915" y="2885525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5CE06B6-410B-43B8-B678-D98285BB4708}"/>
              </a:ext>
            </a:extLst>
          </p:cNvPr>
          <p:cNvSpPr txBox="1"/>
          <p:nvPr/>
        </p:nvSpPr>
        <p:spPr>
          <a:xfrm>
            <a:off x="2321866" y="4298458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Emissão de gases tóxicos para a atmosfera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AC2F5E-605A-415A-9D1E-A08746657B9A}"/>
              </a:ext>
            </a:extLst>
          </p:cNvPr>
          <p:cNvSpPr txBox="1"/>
          <p:nvPr/>
        </p:nvSpPr>
        <p:spPr>
          <a:xfrm>
            <a:off x="5175664" y="4397344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Efeitos dos gases na camada de ozono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62FE855-2E16-4CC5-8B37-775EAF4FC43F}"/>
              </a:ext>
            </a:extLst>
          </p:cNvPr>
          <p:cNvSpPr txBox="1"/>
          <p:nvPr/>
        </p:nvSpPr>
        <p:spPr>
          <a:xfrm>
            <a:off x="7986181" y="4298458"/>
            <a:ext cx="192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Degelo das calotas polares</a:t>
            </a:r>
          </a:p>
        </p:txBody>
      </p:sp>
      <p:sp>
        <p:nvSpPr>
          <p:cNvPr id="23" name="Explosão: 8 Pontos 22">
            <a:extLst>
              <a:ext uri="{FF2B5EF4-FFF2-40B4-BE49-F238E27FC236}">
                <a16:creationId xmlns:a16="http://schemas.microsoft.com/office/drawing/2014/main" id="{D7E3A701-4772-4AB2-B387-120E5E3841F0}"/>
              </a:ext>
            </a:extLst>
          </p:cNvPr>
          <p:cNvSpPr/>
          <p:nvPr/>
        </p:nvSpPr>
        <p:spPr>
          <a:xfrm>
            <a:off x="5207491" y="1351703"/>
            <a:ext cx="1777008" cy="1325563"/>
          </a:xfrm>
          <a:prstGeom prst="irregularSeal1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1AFA9E-AB10-46ED-A1C7-73DAFBD08CA4}"/>
              </a:ext>
            </a:extLst>
          </p:cNvPr>
          <p:cNvSpPr txBox="1"/>
          <p:nvPr/>
        </p:nvSpPr>
        <p:spPr>
          <a:xfrm>
            <a:off x="5455322" y="1714981"/>
            <a:ext cx="128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 JOGO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0C68730-FB62-433D-BC31-A97C402FF64A}"/>
              </a:ext>
            </a:extLst>
          </p:cNvPr>
          <p:cNvSpPr txBox="1"/>
          <p:nvPr/>
        </p:nvSpPr>
        <p:spPr>
          <a:xfrm>
            <a:off x="2749101" y="5870616"/>
            <a:ext cx="668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PARA </a:t>
            </a:r>
            <a:r>
              <a:rPr lang="pt-PT" b="1" dirty="0">
                <a:solidFill>
                  <a:schemeClr val="accent4">
                    <a:lumMod val="75000"/>
                  </a:schemeClr>
                </a:solidFill>
              </a:rPr>
              <a:t>VENCER</a:t>
            </a:r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 O JOGO, OS JOGADORES TÊM DE CONCLUIR AS 3 FASES</a:t>
            </a:r>
          </a:p>
        </p:txBody>
      </p:sp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3" grpId="0" animBg="1"/>
      <p:bldP spid="5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CONCEITOS DE POO</a:t>
            </a:r>
          </a:p>
        </p:txBody>
      </p:sp>
    </p:spTree>
    <p:extLst>
      <p:ext uri="{BB962C8B-B14F-4D97-AF65-F5344CB8AC3E}">
        <p14:creationId xmlns:p14="http://schemas.microsoft.com/office/powerpoint/2010/main" val="200171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CONSTRUTORES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0C255-5814-4133-93BC-1180DF14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57" y="2297331"/>
            <a:ext cx="4016088" cy="226333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C304B2C-7E51-4FF6-85E6-254020146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057" y="2321415"/>
            <a:ext cx="3922546" cy="417146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1635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OVERRIDING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0B2911-AB18-4AFB-82CF-5DC6B6791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19" t="54583" r="6250" b="30317"/>
          <a:stretch/>
        </p:blipFill>
        <p:spPr>
          <a:xfrm>
            <a:off x="838200" y="4659340"/>
            <a:ext cx="1619251" cy="144298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0F5E19-F72C-4767-88A9-055102901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62" t="52986" r="39219" b="23821"/>
          <a:stretch/>
        </p:blipFill>
        <p:spPr>
          <a:xfrm>
            <a:off x="3508184" y="1995546"/>
            <a:ext cx="5175632" cy="19732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AF2D61-CD6A-4C5E-8084-57F119A5B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2" t="48473" r="25312" b="21110"/>
          <a:stretch/>
        </p:blipFill>
        <p:spPr>
          <a:xfrm>
            <a:off x="4619648" y="4233096"/>
            <a:ext cx="6639900" cy="236061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9" name="Seta: Em U 18">
            <a:extLst>
              <a:ext uri="{FF2B5EF4-FFF2-40B4-BE49-F238E27FC236}">
                <a16:creationId xmlns:a16="http://schemas.microsoft.com/office/drawing/2014/main" id="{DED2C799-37E3-43CB-B3C3-B432562132D3}"/>
              </a:ext>
            </a:extLst>
          </p:cNvPr>
          <p:cNvSpPr/>
          <p:nvPr/>
        </p:nvSpPr>
        <p:spPr>
          <a:xfrm>
            <a:off x="1233996" y="1221768"/>
            <a:ext cx="3136325" cy="3501152"/>
          </a:xfrm>
          <a:prstGeom prst="uturnArrow">
            <a:avLst>
              <a:gd name="adj1" fmla="val 4457"/>
              <a:gd name="adj2" fmla="val 7834"/>
              <a:gd name="adj3" fmla="val 8326"/>
              <a:gd name="adj4" fmla="val 7551"/>
              <a:gd name="adj5" fmla="val 217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10B3F24-D25C-497A-8D8B-3B3E60F3E766}"/>
              </a:ext>
            </a:extLst>
          </p:cNvPr>
          <p:cNvSpPr/>
          <p:nvPr/>
        </p:nvSpPr>
        <p:spPr>
          <a:xfrm>
            <a:off x="2091799" y="4964198"/>
            <a:ext cx="2465705" cy="484632"/>
          </a:xfrm>
          <a:prstGeom prst="rightArrow">
            <a:avLst>
              <a:gd name="adj1" fmla="val 31682"/>
              <a:gd name="adj2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7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OVERLOADING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2A538D-41E8-4DC7-BB05-413F412C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26" y="1920052"/>
            <a:ext cx="5228947" cy="448517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6307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EE0A72-C573-4E05-BA83-B63C117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96" y="2308237"/>
            <a:ext cx="148467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D78D1A-8209-46CF-B423-6EE02D29D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026" y="4663168"/>
            <a:ext cx="527038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854DE9-2619-4F36-A088-3D2393EE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810" y="3065979"/>
            <a:ext cx="2486858" cy="105539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2" name="Seta: Curvada Para a Direita 11">
            <a:extLst>
              <a:ext uri="{FF2B5EF4-FFF2-40B4-BE49-F238E27FC236}">
                <a16:creationId xmlns:a16="http://schemas.microsoft.com/office/drawing/2014/main" id="{FEB30DBC-1263-4035-A527-9CAAC1C2D5D7}"/>
              </a:ext>
            </a:extLst>
          </p:cNvPr>
          <p:cNvSpPr/>
          <p:nvPr/>
        </p:nvSpPr>
        <p:spPr>
          <a:xfrm>
            <a:off x="1273173" y="2401411"/>
            <a:ext cx="1057153" cy="3009530"/>
          </a:xfrm>
          <a:prstGeom prst="curvedRightArrow">
            <a:avLst>
              <a:gd name="adj1" fmla="val 16955"/>
              <a:gd name="adj2" fmla="val 46121"/>
              <a:gd name="adj3" fmla="val 25000"/>
            </a:avLst>
          </a:prstGeom>
          <a:solidFill>
            <a:schemeClr val="accent5">
              <a:lumMod val="7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92A6243-6199-4C2C-AE6F-1344025E6C11}"/>
              </a:ext>
            </a:extLst>
          </p:cNvPr>
          <p:cNvSpPr/>
          <p:nvPr/>
        </p:nvSpPr>
        <p:spPr>
          <a:xfrm>
            <a:off x="3323436" y="3657255"/>
            <a:ext cx="3379205" cy="38146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317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0331C-2EA8-47AC-A694-6859759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7" y="2055814"/>
            <a:ext cx="4231742" cy="115411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3DAFE3-00F2-484E-BA2C-88830336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57" y="3977155"/>
            <a:ext cx="4215493" cy="220456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82030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DEMONSTRAÇÃO DO JOGO</a:t>
            </a:r>
          </a:p>
        </p:txBody>
      </p:sp>
    </p:spTree>
    <p:extLst>
      <p:ext uri="{BB962C8B-B14F-4D97-AF65-F5344CB8AC3E}">
        <p14:creationId xmlns:p14="http://schemas.microsoft.com/office/powerpoint/2010/main" val="81222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0839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BC6BFD-9B49-4D05-9CBA-B2941E21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01" y="1942622"/>
            <a:ext cx="6808798" cy="396990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84913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243" t="7213" r="19872" b="12398"/>
          <a:stretch/>
        </p:blipFill>
        <p:spPr>
          <a:xfrm>
            <a:off x="6360234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4" name="Seta: Curvada Para Cima 3">
            <a:extLst>
              <a:ext uri="{FF2B5EF4-FFF2-40B4-BE49-F238E27FC236}">
                <a16:creationId xmlns:a16="http://schemas.microsoft.com/office/drawing/2014/main" id="{10F8B18F-1010-4EB8-9833-3D39C37CBDF6}"/>
              </a:ext>
            </a:extLst>
          </p:cNvPr>
          <p:cNvSpPr/>
          <p:nvPr/>
        </p:nvSpPr>
        <p:spPr>
          <a:xfrm>
            <a:off x="1570485" y="4497087"/>
            <a:ext cx="5860125" cy="1325562"/>
          </a:xfrm>
          <a:prstGeom prst="curvedUpArrow">
            <a:avLst>
              <a:gd name="adj1" fmla="val 14452"/>
              <a:gd name="adj2" fmla="val 31816"/>
              <a:gd name="adj3" fmla="val 19643"/>
            </a:avLst>
          </a:prstGeom>
          <a:solidFill>
            <a:srgbClr val="7030A0"/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480</Words>
  <Application>Microsoft Office PowerPoint</Application>
  <PresentationFormat>Ecrã Panorâmico</PresentationFormat>
  <Paragraphs>180</Paragraphs>
  <Slides>37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DESCRIÇÃO DO JOGO</vt:lpstr>
      <vt:lpstr>IDEIA DO GRUPO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  <vt:lpstr>CONCEITOS DE POO</vt:lpstr>
      <vt:lpstr>CONSTRUTORES</vt:lpstr>
      <vt:lpstr>OVERRIDING</vt:lpstr>
      <vt:lpstr>OVERLOADING</vt:lpstr>
      <vt:lpstr>HERANÇA</vt:lpstr>
      <vt:lpstr>ENCAPSULAMENTO</vt:lpstr>
      <vt:lpstr>DEMONSTRAÇÃO DO JOGO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Diego Andrés</cp:lastModifiedBy>
  <cp:revision>72</cp:revision>
  <dcterms:created xsi:type="dcterms:W3CDTF">2020-03-18T10:47:32Z</dcterms:created>
  <dcterms:modified xsi:type="dcterms:W3CDTF">2020-03-25T15:40:42Z</dcterms:modified>
</cp:coreProperties>
</file>